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9A45C-DA98-466A-BE61-16D579F08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7EDB37-9C4A-4FBF-9F47-F32011406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5B49A1-7749-4689-AC1A-563ECD64B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229381-B536-4202-842E-024F27BD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53683E-681B-4A4C-8B95-478A0A64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408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09E0-73EA-472C-B0F1-22AC685D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B6588B-3508-4AD2-B116-EC5111070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6A124D-8E4D-4522-83BB-259B8F0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A38603-3984-4E4D-A61E-2392BEB1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2C5459-0BEA-47D9-A8D1-6106820F1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04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DB5155-18DB-4B46-9A93-F594FE3B4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81972C8-5239-477D-ACC1-9D095D02F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E578E8-05A4-48AA-B048-B3399BBA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839EFD-AE93-438C-9B54-B226CF7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038782-44DF-4A63-ADE0-119E7E8B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10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5B736-4819-4746-BEBC-DF4FCB8C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AF044B-2FB4-47BE-9D82-C1F02EDC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D89D97-377B-4F0E-9CF7-C4FCD8B5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E029A7-3F8D-4B81-A33A-4C3EE5D9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F64FC-CCC9-4158-8FEB-1C40E678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02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AF06A-FD4F-4534-9E51-9F03249B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E8CB29-91C4-4E3E-9ACF-8BAF7FD51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D3BFE6-EE76-4E40-AD5A-FE953B4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363D7E-888D-44CA-8AD6-D2314F83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D47FE7-E5E8-453B-981B-37809D44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88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5E89A-75E1-4D0D-8371-E0C834C1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9B5ADD-A2EB-4B66-AB03-E946508D8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B6B111-0F07-4681-9927-6B531CE7B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82166F-8064-4B1C-B52C-B6A166C2A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2943FB-E347-4FDC-B12D-CE7DBD64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236C02-1F6F-4BF8-A552-30F8EED0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10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46D60-2E5E-44F8-BFD5-EB7EA0333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A19DCA-B9CF-4F30-B3A5-8AE45D0B0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2850C7-C108-4030-BD82-F4634A44D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EC6692-8F65-4232-86C1-48BC74458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0475CAA-DE86-4B50-A6C5-B0D03BC84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F5D9149-5402-41CC-8B08-CB0D8DFC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19B420-F86B-49C4-B070-06E0617B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6EA77F-AA95-4189-B6F5-98F84D21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88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FD8BF-D9AD-451A-A0BE-7BDDD572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E748951-5560-45EE-AF3F-80A0C17E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AFF134-375B-42DC-8503-BFE4C62F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FC6864-1323-409F-9136-CC19382EC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59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5D7D533-446E-43AD-BA9B-3FCBC003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C6B7B61-BE91-439D-9CF4-F2B50996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794D50-A386-465B-A153-0AB51460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113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13D36-3DCA-45FC-B68D-4C65C48F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5F46C6-CC6C-4359-813E-F1799589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679799-1DB1-4F67-9449-013864617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63A879-23DA-43F5-A7D3-35C05807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491CCD-36ED-4BD3-96D1-487D860A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EEB1F2-BDF7-42AF-9CFC-764A88AA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62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1741D-BACA-484A-8DFA-6D4867A3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14D881-8367-4FBA-B554-FAB01B880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4E5266-E6AA-4B17-9C99-8A2CBCCF3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D9EB8A-5DA2-454D-8FBA-7278EF189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3B9129-CC4F-446E-BAE9-D411CABE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EB7B1A-0EA4-4523-AC9F-BB8C35A9C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14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9F2599-60CF-447B-BF76-2847265A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DAFCA8-557B-4E3C-BFFE-340FCDCF8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15915D-46B1-4F29-A991-0D63E5E6A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DBC49-3780-40D0-ABA0-8EA57062DD36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3D2A15-AC99-43C1-9F34-FAFDA9A85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3676B9-F376-426E-A5CC-F9CD61E85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C986F-36E0-4F60-9E63-C40A7B34BB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010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C:\Users\marks\Desktop\frffr.pptx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FF59B8-085D-4F27-9A7A-2573C329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8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CFCE92-B3EC-4E49-A639-EABFA5866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16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62C42-3912-44D3-A743-5DD858554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0"/>
            <a:ext cx="12192000" cy="681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9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CA0F55-B668-4977-BBAB-49646C050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1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F072EC-BC50-4147-AC7D-3DF8112D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2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BBA994-4436-446F-8E78-4753A7274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1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C4D000C-AEF2-4BEE-9D99-4BFD3A3B3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090C06-305D-49FA-BBD5-0757BE7DE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4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id="{6B8E85DB-28E1-4FAA-8E30-7852FD6FE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82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7F7870-A5CD-45AF-8E14-ECF27E236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2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37FCC9-2B9D-48FF-B1BC-F2EFA3F35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2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C882875-7C87-4763-B7EB-990714ECD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4C6D02-7FC8-42E6-B1F9-0D553D34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B3AD9F-93EC-4786-B814-0E1248B8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483E80-8F9D-4D7C-BE7B-C2C98B385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1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1FC851-EFA2-489F-8176-A35607031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4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DE5569-D3F8-4FD3-AB96-D42DBBCB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6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430A7D-C49B-4CDF-A292-D58ECF19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6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F2C315-85F7-46EC-B458-79528F45A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8DC550-829D-45FA-9258-A9DB4F9BF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2182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070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0</Words>
  <Application>Microsoft Office PowerPoint</Application>
  <PresentationFormat>Panorámica</PresentationFormat>
  <Paragraphs>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Vicente</dc:creator>
  <cp:lastModifiedBy>Marcos Vicente</cp:lastModifiedBy>
  <cp:revision>4</cp:revision>
  <dcterms:created xsi:type="dcterms:W3CDTF">2019-04-08T17:05:17Z</dcterms:created>
  <dcterms:modified xsi:type="dcterms:W3CDTF">2019-04-08T17:48:34Z</dcterms:modified>
</cp:coreProperties>
</file>